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PT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9BE413-5501-4DDF-98ED-7D4471E07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>
                <a:latin typeface="Britannic Bold" panose="020B0903060703020204" pitchFamily="34" charset="0"/>
              </a:rPr>
              <a:t>Públicos não convencionais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8E47E4-18F5-4C1E-BB33-F1454807A2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>
                <a:latin typeface="Britannic Bold" panose="020B0903060703020204" pitchFamily="34" charset="0"/>
              </a:rPr>
              <a:t>Como chegar e a quem falta chegar?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995DD3-377E-4734-9617-75A0EAD7D202}"/>
              </a:ext>
            </a:extLst>
          </p:cNvPr>
          <p:cNvSpPr txBox="1"/>
          <p:nvPr/>
        </p:nvSpPr>
        <p:spPr>
          <a:xfrm>
            <a:off x="447675" y="6057900"/>
            <a:ext cx="5648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>
                <a:latin typeface="Britannic Bold" panose="020B0903060703020204" pitchFamily="34" charset="0"/>
              </a:rPr>
              <a:t>Sílvia Franklim</a:t>
            </a:r>
          </a:p>
          <a:p>
            <a:r>
              <a:rPr lang="pt-PT" sz="1500" dirty="0">
                <a:latin typeface="Britannic Bold" panose="020B0903060703020204" pitchFamily="34" charset="0"/>
              </a:rPr>
              <a:t>UC – Exploratório Ciência viva da Universidade de Coimbra</a:t>
            </a:r>
          </a:p>
        </p:txBody>
      </p:sp>
    </p:spTree>
    <p:extLst>
      <p:ext uri="{BB962C8B-B14F-4D97-AF65-F5344CB8AC3E}">
        <p14:creationId xmlns:p14="http://schemas.microsoft.com/office/powerpoint/2010/main" val="3744064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9BE413-5501-4DDF-98ED-7D4471E07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01" y="4733925"/>
            <a:ext cx="7197726" cy="718606"/>
          </a:xfrm>
        </p:spPr>
        <p:txBody>
          <a:bodyPr>
            <a:normAutofit/>
          </a:bodyPr>
          <a:lstStyle/>
          <a:p>
            <a:r>
              <a:rPr lang="pt-PT" sz="2500" dirty="0">
                <a:latin typeface="Britannic Bold" panose="020B0903060703020204" pitchFamily="34" charset="0"/>
              </a:rPr>
              <a:t>Crianças em situação de internamento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3A79EC8-0E59-47A5-8CF9-428FC5AB3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870985"/>
            <a:ext cx="5400032" cy="360047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908612E-6677-45E9-BACF-27CC93EDE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195" y="870984"/>
            <a:ext cx="5400032" cy="360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59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CBA6BC9-5FC3-410E-9367-177FF8170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28"/>
          <a:stretch/>
        </p:blipFill>
        <p:spPr>
          <a:xfrm>
            <a:off x="304800" y="520905"/>
            <a:ext cx="5648325" cy="3689145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670C4EE6-F821-4F45-B673-CF393A495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850" y="4733925"/>
            <a:ext cx="8334377" cy="718606"/>
          </a:xfrm>
        </p:spPr>
        <p:txBody>
          <a:bodyPr>
            <a:normAutofit fontScale="90000"/>
          </a:bodyPr>
          <a:lstStyle/>
          <a:p>
            <a:r>
              <a:rPr lang="pt-PT" sz="2500" dirty="0">
                <a:latin typeface="Britannic Bold" panose="020B0903060703020204" pitchFamily="34" charset="0"/>
              </a:rPr>
              <a:t>Crianças dos zero aos três anos e </a:t>
            </a:r>
            <a:r>
              <a:rPr lang="pt-PT" sz="2500" dirty="0" err="1">
                <a:latin typeface="Britannic Bold" panose="020B0903060703020204" pitchFamily="34" charset="0"/>
              </a:rPr>
              <a:t>respectivas</a:t>
            </a:r>
            <a:r>
              <a:rPr lang="pt-PT" sz="2500" dirty="0">
                <a:latin typeface="Britannic Bold" panose="020B0903060703020204" pitchFamily="34" charset="0"/>
              </a:rPr>
              <a:t> famílias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5EB7744-D61C-4E57-8009-1CA4DD7F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63" y="520905"/>
            <a:ext cx="5706037" cy="36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7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9BE413-5501-4DDF-98ED-7D4471E07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3879" y="4653583"/>
            <a:ext cx="7197726" cy="718606"/>
          </a:xfrm>
        </p:spPr>
        <p:txBody>
          <a:bodyPr>
            <a:normAutofit fontScale="90000"/>
          </a:bodyPr>
          <a:lstStyle/>
          <a:p>
            <a:r>
              <a:rPr lang="pt-PT" sz="2500" dirty="0">
                <a:latin typeface="Britannic Bold" panose="020B0903060703020204" pitchFamily="34" charset="0"/>
              </a:rPr>
              <a:t>Crianças do </a:t>
            </a:r>
            <a:br>
              <a:rPr lang="pt-PT" sz="2500" dirty="0">
                <a:latin typeface="Britannic Bold" panose="020B0903060703020204" pitchFamily="34" charset="0"/>
              </a:rPr>
            </a:br>
            <a:r>
              <a:rPr lang="pt-PT" sz="2500" dirty="0">
                <a:latin typeface="Britannic Bold" panose="020B0903060703020204" pitchFamily="34" charset="0"/>
              </a:rPr>
              <a:t>pré-escolar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297CA3-28E2-467B-A45C-7239DBA6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14325"/>
            <a:ext cx="3930029" cy="28781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AAC5116-12CF-40E2-87E9-666DFD84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083"/>
          <a:stretch/>
        </p:blipFill>
        <p:spPr>
          <a:xfrm>
            <a:off x="9197758" y="314324"/>
            <a:ext cx="2781157" cy="409963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8A401E4-08FE-4057-8FD8-56FC37E7B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89" b="33302"/>
          <a:stretch/>
        </p:blipFill>
        <p:spPr>
          <a:xfrm>
            <a:off x="4508501" y="314324"/>
            <a:ext cx="4480445" cy="287818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77B8ED4-9605-4FCD-92DF-543D29D5D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" y="3308160"/>
            <a:ext cx="5175122" cy="313074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52739B7-4FD5-4ED2-9240-0AD1CDF4C1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767" r="24444"/>
          <a:stretch/>
        </p:blipFill>
        <p:spPr>
          <a:xfrm rot="5400000">
            <a:off x="5723368" y="3169180"/>
            <a:ext cx="3130740" cy="340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7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670C4EE6-F821-4F45-B673-CF393A495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3775" y="4752975"/>
            <a:ext cx="8334377" cy="718606"/>
          </a:xfrm>
        </p:spPr>
        <p:txBody>
          <a:bodyPr>
            <a:normAutofit fontScale="90000"/>
          </a:bodyPr>
          <a:lstStyle/>
          <a:p>
            <a:r>
              <a:rPr lang="pt-PT" sz="2500" dirty="0">
                <a:latin typeface="Britannic Bold" panose="020B0903060703020204" pitchFamily="34" charset="0"/>
              </a:rPr>
              <a:t>Pessoas que observam</a:t>
            </a:r>
            <a:br>
              <a:rPr lang="pt-PT" sz="2500" dirty="0">
                <a:latin typeface="Britannic Bold" panose="020B0903060703020204" pitchFamily="34" charset="0"/>
              </a:rPr>
            </a:br>
            <a:r>
              <a:rPr lang="pt-PT" sz="2500" dirty="0">
                <a:latin typeface="Britannic Bold" panose="020B0903060703020204" pitchFamily="34" charset="0"/>
              </a:rPr>
              <a:t> o céu pela primeira vez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F709165-B843-48ED-A862-D7F8F8C72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78" y="179922"/>
            <a:ext cx="3834936" cy="287620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AB753F6-4D11-4BFA-9530-B855C3BFD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605" y="179923"/>
            <a:ext cx="3834937" cy="287620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B431E8A-B526-4641-BFA6-BD293C390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78" y="3213211"/>
            <a:ext cx="3834936" cy="287620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FA264ED5-5621-423A-81DA-3909B6345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605" y="3213211"/>
            <a:ext cx="3834936" cy="2876202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43FEB5B6-E410-4C1C-A004-07B904DCC9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44" t="12798" r="26562" b="13690"/>
          <a:stretch/>
        </p:blipFill>
        <p:spPr>
          <a:xfrm rot="5400000">
            <a:off x="8238069" y="371285"/>
            <a:ext cx="2907043" cy="25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271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33</TotalTime>
  <Words>50</Words>
  <Application>Microsoft Office PowerPoint</Application>
  <PresentationFormat>Ecrã Panorâmico</PresentationFormat>
  <Paragraphs>8</Paragraphs>
  <Slides>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</vt:i4>
      </vt:variant>
    </vt:vector>
  </HeadingPairs>
  <TitlesOfParts>
    <vt:vector size="10" baseType="lpstr">
      <vt:lpstr>Arial</vt:lpstr>
      <vt:lpstr>Britannic Bold</vt:lpstr>
      <vt:lpstr>Calibri</vt:lpstr>
      <vt:lpstr>Calibri Light</vt:lpstr>
      <vt:lpstr>Celestial</vt:lpstr>
      <vt:lpstr>Públicos não convencionais</vt:lpstr>
      <vt:lpstr>Crianças em situação de internamento </vt:lpstr>
      <vt:lpstr>Crianças dos zero aos três anos e respectivas famílias</vt:lpstr>
      <vt:lpstr>Crianças do  pré-escolar </vt:lpstr>
      <vt:lpstr>Pessoas que observam  o céu pela primeira vez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Públicos não convencionais</dc:title>
  <dc:creator>User</dc:creator>
  <cp:lastModifiedBy>User</cp:lastModifiedBy>
  <cp:revision>4</cp:revision>
  <dcterms:created xsi:type="dcterms:W3CDTF">2024-05-07T16:08:19Z</dcterms:created>
  <dcterms:modified xsi:type="dcterms:W3CDTF">2024-05-07T16:42:15Z</dcterms:modified>
</cp:coreProperties>
</file>